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6458-3308-D6DB-A60C-F810280A9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3407B-C49B-C064-4A60-95348F68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D1D38-A44D-E491-FAEE-DAAE5459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E964B-7283-07D7-EA19-9EE408DC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2EA3-7828-9757-974B-8F39B80C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5AFE-7B42-4D9E-2869-E560E9C4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982D3-0F2B-0529-C653-978F0D124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92609-A98B-7F04-57B1-832F6C03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F06DA-F7EA-54DD-5DAD-6B04D6BE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F4C71-C62E-6E96-108E-5EB0DC2A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9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E5730-A9F4-0FAB-026F-9B8FEE7CD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FE2CF-F1C9-1050-C24E-8E7D7D18A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222A7-7677-6DA6-605B-880F4F69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2AC8E-1CEA-C903-2405-7C4F292D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34829-585F-4FD4-DFC3-762F2C09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5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BE5D-B2E5-24AD-1681-AAB912E7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0160B-C3C4-1645-948B-4D299D339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C3FA6-1A64-DD1D-FBBD-04078F0A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6D301-4696-8EB0-0B81-41D0EA8B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974D6-87DA-082F-BEFE-50F406B3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4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29CE9-9538-7D52-1E59-EBDE0BC36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59D62-508F-276D-E665-E399A62A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DAEB6-ADCB-BD1C-B529-370C710A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10C32-2577-503F-974A-DA599CBA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BFA7A-9567-AF97-0D20-FF3AB9FF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9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A09A-0878-7AC7-A04D-36790C7F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C97E-227A-5F7A-7C89-61625F1DD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2286A-5360-2C6A-FFAC-EC0E77201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9199F-25CB-0AC4-21C2-9F97014D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7BEF8-6996-886B-EFA4-15927C0C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F3282-8DAF-A898-AB92-90E786D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5B7F-5E3E-7F92-05AD-7076CF01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FB837-B0CD-2C5E-4710-B32369686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B7271-F1E3-6E36-57CD-244630727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D8AA1-8798-41DC-8A2F-71B7A2B7E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7F586-93EF-BEEC-E7AE-D0DA7FE72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2B590-021E-04C8-4AC7-C6D644F6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D29EA-F592-63F2-0875-B451EFC96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69B46-C8FA-ACCC-1EF1-F7514007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523E-1F91-27C1-3636-8BAEA2A7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222B3-95B2-5B4E-0AB3-77EE9DC5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4E026-689A-5B84-13D2-3A9A2FFE5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3DBE6-614B-AC37-FC12-33BE29E3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9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E2D424-F336-C906-C033-17927F44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795407-69FC-97E4-6FBC-3311EFC1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55E16-5A8E-AF4A-D24E-8D964858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8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9D5-F996-10BF-ACE3-E67B5191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4491B-6747-A984-C0D6-79CD51C3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D4C0B-E875-8B76-DED1-98C9F2996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71A73-58AB-2FD0-8D9A-5CC06167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B6AFF-2A5D-AE64-772F-5AE6862A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5B0A7-C38B-6CCD-D41E-57AC4D61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1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4FD3-9194-0F5E-81F5-9D0311AF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28D53-3D20-7753-7D85-72BABC866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6B000-1662-ECBC-B7AF-F0024AFE3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3A6CF-C62A-E31E-A45B-90F0FE38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AC7F5-95E4-6A72-B863-9F75A002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6F221-4086-08C7-8838-E4CC3A5B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8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0FEC1-4D4F-A35E-EA9C-8C0733BCB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27433-3F08-981B-9C78-D7623F505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34845-A5B3-A1C4-D083-9C8B55840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9D8300-8429-47BD-9049-7BD54D78A9A5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1264-D8D0-8F50-88F6-E3BCB4FCC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B5929-E98A-953C-F7FA-DF7EF43A4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94DB8-A508-4923-BA7E-8D7EAA08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4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machine with wheels and wires&#10;&#10;AI-generated content may be incorrect.">
            <a:extLst>
              <a:ext uri="{FF2B5EF4-FFF2-40B4-BE49-F238E27FC236}">
                <a16:creationId xmlns:a16="http://schemas.microsoft.com/office/drawing/2014/main" id="{59CDB540-2E99-F16A-BD84-25774B01B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59" y="2180897"/>
            <a:ext cx="5265682" cy="394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DCF8D-C61B-E0F1-FCE8-0E542762FC5F}"/>
              </a:ext>
            </a:extLst>
          </p:cNvPr>
          <p:cNvSpPr txBox="1"/>
          <p:nvPr/>
        </p:nvSpPr>
        <p:spPr>
          <a:xfrm>
            <a:off x="2480441" y="651641"/>
            <a:ext cx="7283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 us make a differential mobile robot</a:t>
            </a:r>
          </a:p>
          <a:p>
            <a:pPr algn="ctr"/>
            <a:endParaRPr lang="en-US" sz="2400" dirty="0"/>
          </a:p>
          <a:p>
            <a:pPr algn="ctr"/>
            <a:r>
              <a:rPr lang="ta-IN" dirty="0"/>
              <a:t>நாம் ஒரு வேறுபாட்டுச் செயல் கொண்ட மொபைல் ரோபோவை உருவாக்கலாம்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8"/>
    </mc:Choice>
    <mc:Fallback xmlns="">
      <p:transition spd="slow" advTm="78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57E4-3468-2D30-8563-92D234E2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QUIZ Questions by Teachers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EBD4-6DE1-C28F-BC0D-6A1D0516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8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BDEF-C86B-0D1F-48DB-18EAEEFA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What parts do we need?</a:t>
            </a:r>
            <a:br>
              <a:rPr lang="en-US" sz="2400" dirty="0"/>
            </a:br>
            <a:br>
              <a:rPr lang="en-US" sz="2400" dirty="0"/>
            </a:br>
            <a:r>
              <a:rPr lang="ta-IN" sz="1800" dirty="0"/>
              <a:t>எந்த பகுதிகள் எங்களுக்கு தேவை?</a:t>
            </a:r>
            <a:endParaRPr lang="en-US" sz="1800" dirty="0"/>
          </a:p>
        </p:txBody>
      </p:sp>
      <p:pic>
        <p:nvPicPr>
          <p:cNvPr id="5" name="Content Placeholder 4" descr="A close-up of a machine&#10;&#10;AI-generated content may be incorrect.">
            <a:extLst>
              <a:ext uri="{FF2B5EF4-FFF2-40B4-BE49-F238E27FC236}">
                <a16:creationId xmlns:a16="http://schemas.microsoft.com/office/drawing/2014/main" id="{75594D31-F4C0-20A3-7D42-46375B3B2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16" y="1825625"/>
            <a:ext cx="6820968" cy="4351338"/>
          </a:xfrm>
        </p:spPr>
      </p:pic>
    </p:spTree>
    <p:extLst>
      <p:ext uri="{BB962C8B-B14F-4D97-AF65-F5344CB8AC3E}">
        <p14:creationId xmlns:p14="http://schemas.microsoft.com/office/powerpoint/2010/main" val="3269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F877-0DA4-1D02-67AA-C5224CF7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6116"/>
          </a:xfrm>
        </p:spPr>
        <p:txBody>
          <a:bodyPr>
            <a:normAutofit fontScale="90000"/>
          </a:bodyPr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5" name="Content Placeholder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8170C85-DC37-8697-E9D3-0CE42442D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5108" y="1825625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69CB3-2635-E841-995D-A6FF0B0C2DBD}"/>
              </a:ext>
            </a:extLst>
          </p:cNvPr>
          <p:cNvSpPr txBox="1"/>
          <p:nvPr/>
        </p:nvSpPr>
        <p:spPr>
          <a:xfrm>
            <a:off x="1629103" y="483476"/>
            <a:ext cx="97246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program a microcontroller robot to make it move automatically?</a:t>
            </a:r>
          </a:p>
          <a:p>
            <a:endParaRPr lang="en-US" dirty="0"/>
          </a:p>
          <a:p>
            <a:r>
              <a:rPr lang="ta-IN" sz="1600" dirty="0"/>
              <a:t>ஒரு மைக்ரோகண்ட்ரோலர் ரோபோவை தானாக நகர்த்த எப்படி நிரலிடலாம்?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251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9522-4735-6BC4-1B8A-6D332559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8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We program using the Arduino IDE</a:t>
            </a:r>
            <a:br>
              <a:rPr lang="en-US" sz="2400" dirty="0"/>
            </a:br>
            <a:br>
              <a:rPr lang="en-US" sz="2400" dirty="0"/>
            </a:br>
            <a:r>
              <a:rPr lang="ta-IN" sz="1600" dirty="0"/>
              <a:t>நாம் </a:t>
            </a:r>
            <a:r>
              <a:rPr lang="en-US" sz="1600" dirty="0"/>
              <a:t>Arduino </a:t>
            </a:r>
            <a:r>
              <a:rPr lang="ta-IN" sz="1600" dirty="0"/>
              <a:t>நிரலாக்க சூழலை பயன்படுத்தி நிரலிடுகிறோம்.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7FDE6-8EC1-07A3-ACB5-A7E1931CD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88" y="1825625"/>
            <a:ext cx="7802823" cy="4351338"/>
          </a:xfrm>
        </p:spPr>
      </p:pic>
    </p:spTree>
    <p:extLst>
      <p:ext uri="{BB962C8B-B14F-4D97-AF65-F5344CB8AC3E}">
        <p14:creationId xmlns:p14="http://schemas.microsoft.com/office/powerpoint/2010/main" val="290031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5888-1480-95A1-F914-02B65E12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We can program with </a:t>
            </a:r>
            <a:r>
              <a:rPr lang="en-US" sz="1800" dirty="0" err="1"/>
              <a:t>Blockly</a:t>
            </a:r>
            <a:r>
              <a:rPr lang="en-US" sz="1800" dirty="0"/>
              <a:t> or Scratch</a:t>
            </a:r>
            <a:br>
              <a:rPr lang="en-US" sz="1800" dirty="0"/>
            </a:br>
            <a:br>
              <a:rPr lang="en-US" sz="1800" dirty="0"/>
            </a:br>
            <a:r>
              <a:rPr lang="ta-IN" sz="1600" dirty="0"/>
              <a:t>நாம் </a:t>
            </a:r>
            <a:r>
              <a:rPr lang="en-US" sz="1600" dirty="0" err="1"/>
              <a:t>Blockly</a:t>
            </a:r>
            <a:r>
              <a:rPr lang="en-US" sz="1600" dirty="0"/>
              <a:t> </a:t>
            </a:r>
            <a:r>
              <a:rPr lang="ta-IN" sz="1600" dirty="0"/>
              <a:t>அல்லது </a:t>
            </a:r>
            <a:r>
              <a:rPr lang="en-US" sz="1600" dirty="0"/>
              <a:t>Scratch </a:t>
            </a:r>
            <a:r>
              <a:rPr lang="ta-IN" sz="1600" dirty="0"/>
              <a:t>பயன்படுத்தி நிரலிடலாம்.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14FFC-C761-4F94-9CC0-C02DAB1BF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128" y="1825625"/>
            <a:ext cx="7035744" cy="4351338"/>
          </a:xfrm>
        </p:spPr>
      </p:pic>
    </p:spTree>
    <p:extLst>
      <p:ext uri="{BB962C8B-B14F-4D97-AF65-F5344CB8AC3E}">
        <p14:creationId xmlns:p14="http://schemas.microsoft.com/office/powerpoint/2010/main" val="264518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182E-FAC4-B9FC-F8FC-45D44384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 have now assembled the robot with chassis, motors, wheels and microcontroller (Arduino) and competed wiring.</a:t>
            </a:r>
            <a:br>
              <a:rPr lang="en-US" sz="1800" dirty="0"/>
            </a:br>
            <a:br>
              <a:rPr lang="en-US" sz="1800" dirty="0"/>
            </a:br>
            <a:r>
              <a:rPr lang="ta-IN" sz="1600" dirty="0"/>
              <a:t>இப்போது நாம் சேஸ்சி, மோட்டார்கள், சக்கரங்கள் மற்றும் மைக்ரோகண்ட்ரோலர் (</a:t>
            </a:r>
            <a:r>
              <a:rPr lang="en-US" sz="1600" dirty="0"/>
              <a:t>Arduino) </a:t>
            </a:r>
            <a:r>
              <a:rPr lang="ta-IN" sz="1600" dirty="0"/>
              <a:t>கொண்டு ரோபோவை ஒன்றுசேர்த்துவிட்டு, வயரிங் முடித்துவிட்டோம்.</a:t>
            </a:r>
            <a:endParaRPr lang="en-US" sz="1600" dirty="0"/>
          </a:p>
        </p:txBody>
      </p:sp>
      <p:pic>
        <p:nvPicPr>
          <p:cNvPr id="5" name="Content Placeholder 4" descr="A blue and white electronic device with wheels&#10;&#10;AI-generated content may be incorrect.">
            <a:extLst>
              <a:ext uri="{FF2B5EF4-FFF2-40B4-BE49-F238E27FC236}">
                <a16:creationId xmlns:a16="http://schemas.microsoft.com/office/drawing/2014/main" id="{48A7D9B5-E2E0-8E78-253C-F756EEA83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75" y="1825625"/>
            <a:ext cx="5065049" cy="4351338"/>
          </a:xfrm>
        </p:spPr>
      </p:pic>
    </p:spTree>
    <p:extLst>
      <p:ext uri="{BB962C8B-B14F-4D97-AF65-F5344CB8AC3E}">
        <p14:creationId xmlns:p14="http://schemas.microsoft.com/office/powerpoint/2010/main" val="308293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EA1B-4E76-E426-BE44-6AD77536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 have now added the battery and the robot is complete and ready to run</a:t>
            </a:r>
            <a:br>
              <a:rPr lang="en-US" sz="1800" dirty="0"/>
            </a:br>
            <a:br>
              <a:rPr lang="en-US" sz="1800" dirty="0"/>
            </a:br>
            <a:r>
              <a:rPr lang="ta-IN" sz="1600" dirty="0"/>
              <a:t>நாம் இப்போது பேட்டரி சேர்த்துள்ளோம், மற்றும் ரோபோ முழுமையாக தயார் நிலையில் உள்ளது</a:t>
            </a:r>
            <a:endParaRPr lang="en-US" sz="1600" dirty="0"/>
          </a:p>
        </p:txBody>
      </p:sp>
      <p:pic>
        <p:nvPicPr>
          <p:cNvPr id="4" name="Content Placeholder 3" descr="A small machine with wheels and wires&#10;&#10;AI-generated content may be incorrect.">
            <a:extLst>
              <a:ext uri="{FF2B5EF4-FFF2-40B4-BE49-F238E27FC236}">
                <a16:creationId xmlns:a16="http://schemas.microsoft.com/office/drawing/2014/main" id="{7B778382-BB3E-D54C-0918-60CA4CFB4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522" y="1825625"/>
            <a:ext cx="58029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0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98CD-1FB7-364A-D358-63BD28EA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/>
              <a:t>This is a general arrangement of the wiring of the motors and the Arduino</a:t>
            </a:r>
            <a:br>
              <a:rPr lang="en-US" sz="1600" dirty="0"/>
            </a:br>
            <a:br>
              <a:rPr lang="en-US" sz="1600" dirty="0"/>
            </a:br>
            <a:r>
              <a:rPr lang="ta-IN" sz="1600" dirty="0"/>
              <a:t>இது மோட்டார்களின் மற்றும் ஆர்டுவினோவின் வயரிங் பொதுவான ஏற்பாடு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0B33-8368-5962-E002-35E557D2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232" y="2132992"/>
            <a:ext cx="3677163" cy="36104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36A8E-7A39-77C6-96F1-2B62AC40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95" y="1952720"/>
            <a:ext cx="3121756" cy="35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2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606B-DDDB-EE76-70E4-5D815A68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Motor Programming Logic for Forward, Right, Left and Backward Moves.</a:t>
            </a:r>
            <a:br>
              <a:rPr lang="en-US" sz="1600" dirty="0"/>
            </a:br>
            <a:br>
              <a:rPr lang="en-US" sz="1600" dirty="0"/>
            </a:br>
            <a:r>
              <a:rPr lang="ta-IN" sz="1600" dirty="0"/>
              <a:t>முன்னோக்கி, வலது, இடது மற்றும் பின்னோக்கி நகர்வுகளுக்கான மோட்டார் நிரலாக்க தார்க்கிகம்</a:t>
            </a:r>
            <a:endParaRPr lang="en-US" sz="1600" dirty="0"/>
          </a:p>
        </p:txBody>
      </p:sp>
      <p:pic>
        <p:nvPicPr>
          <p:cNvPr id="4" name="Content Placeholder 3" descr="A small machine with wheels and wires&#10;&#10;AI-generated content may be incorrect.">
            <a:extLst>
              <a:ext uri="{FF2B5EF4-FFF2-40B4-BE49-F238E27FC236}">
                <a16:creationId xmlns:a16="http://schemas.microsoft.com/office/drawing/2014/main" id="{7042A431-F233-D346-E40A-0452967A4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81" y="1690688"/>
            <a:ext cx="2138265" cy="1603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C3A63-CF95-64EB-CAEA-18CBB851D7E7}"/>
              </a:ext>
            </a:extLst>
          </p:cNvPr>
          <p:cNvSpPr txBox="1"/>
          <p:nvPr/>
        </p:nvSpPr>
        <p:spPr>
          <a:xfrm>
            <a:off x="924910" y="1690688"/>
            <a:ext cx="717251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Rotate both wheels counter-clockwise to move Forward</a:t>
            </a:r>
          </a:p>
          <a:p>
            <a:pPr marL="342900" indent="-342900">
              <a:buAutoNum type="arabicPeriod"/>
            </a:pPr>
            <a:r>
              <a:rPr lang="en-US" dirty="0"/>
              <a:t>Rotate both wheels clockwise to move Back</a:t>
            </a:r>
          </a:p>
          <a:p>
            <a:pPr marL="342900" indent="-342900">
              <a:buAutoNum type="arabicPeriod"/>
            </a:pPr>
            <a:r>
              <a:rPr lang="en-US" dirty="0"/>
              <a:t>Rotate right wheel clockwise and left wheel counter-clockwise to move Right</a:t>
            </a:r>
          </a:p>
          <a:p>
            <a:pPr marL="342900" indent="-342900">
              <a:buAutoNum type="arabicPeriod"/>
            </a:pPr>
            <a:r>
              <a:rPr lang="en-US" dirty="0"/>
              <a:t>Rotate right wheel counter-clockwise and left wheel clockwise to move to left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ta-IN" sz="1600" dirty="0"/>
              <a:t>இரண்டு சக்கரங்களையும் எதிர் நேரக்குறிக்கையில் சுற்றவும் முன் நகர்த்தவும்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ta-IN" sz="1600" dirty="0"/>
              <a:t>இரண்டு சக்கரங்களையும் நேரக்குறிக்கையில் சுற்றவும் பின்னோக்கி நகர்த்தவும்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ta-IN" sz="1600" dirty="0"/>
              <a:t>வலது சக்கரத்தை நேரக்குறிக்கையில் மற்றும் இடது சக்கரத்தை எதிர் நேரக்குறிக்கையில் சுற்றவும் வலப்புறம் நகர்த்தவும்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ta-IN" sz="1600" dirty="0"/>
              <a:t>வலது சக்கரத்தை எதிர் நேரக்குறிக்கையில் மற்றும் இடது சக்கரத்தை நேரக்குறிக்கையில் சுற்றவும் இடப்புறம் நகர்த்தவும்</a:t>
            </a: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272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279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What parts do we need?  எந்த பகுதிகள் எங்களுக்கு தேவை?</vt:lpstr>
      <vt:lpstr>   </vt:lpstr>
      <vt:lpstr>We program using the Arduino IDE  நாம் Arduino நிரலாக்க சூழலை பயன்படுத்தி நிரலிடுகிறோம்.</vt:lpstr>
      <vt:lpstr>We can program with Blockly or Scratch  நாம் Blockly அல்லது Scratch பயன்படுத்தி நிரலிடலாம். </vt:lpstr>
      <vt:lpstr>We have now assembled the robot with chassis, motors, wheels and microcontroller (Arduino) and competed wiring.  இப்போது நாம் சேஸ்சி, மோட்டார்கள், சக்கரங்கள் மற்றும் மைக்ரோகண்ட்ரோலர் (Arduino) கொண்டு ரோபோவை ஒன்றுசேர்த்துவிட்டு, வயரிங் முடித்துவிட்டோம்.</vt:lpstr>
      <vt:lpstr>We have now added the battery and the robot is complete and ready to run  நாம் இப்போது பேட்டரி சேர்த்துள்ளோம், மற்றும் ரோபோ முழுமையாக தயார் நிலையில் உள்ளது</vt:lpstr>
      <vt:lpstr>This is a general arrangement of the wiring of the motors and the Arduino  இது மோட்டார்களின் மற்றும் ஆர்டுவினோவின் வயரிங் பொதுவான ஏற்பாடு</vt:lpstr>
      <vt:lpstr>Motor Programming Logic for Forward, Right, Left and Backward Moves.  முன்னோக்கி, வலது, இடது மற்றும் பின்னோக்கி நகர்வுகளுக்கான மோட்டார் நிரலாக்க தார்க்கிகம்</vt:lpstr>
      <vt:lpstr>QUIZ Questions by Teachers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christadoss</dc:creator>
  <cp:lastModifiedBy>daniel christadoss</cp:lastModifiedBy>
  <cp:revision>7</cp:revision>
  <dcterms:created xsi:type="dcterms:W3CDTF">2025-02-18T18:32:03Z</dcterms:created>
  <dcterms:modified xsi:type="dcterms:W3CDTF">2025-02-27T20:10:12Z</dcterms:modified>
</cp:coreProperties>
</file>